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803A2-B1D0-4917-AE62-F58B880361C8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EEDA5-2452-47AF-AE71-4C395EFB4E41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EEDA5-2452-47AF-AE71-4C395EFB4E41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EEDA5-2452-47AF-AE71-4C395EFB4E41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EEDA5-2452-47AF-AE71-4C395EFB4E41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6F31-DE49-4F6D-9242-D7D6C7B6DB8C}" type="datetimeFigureOut">
              <a:rPr lang="en-US" smtClean="0"/>
              <a:t>8/19/2009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D2A9A-8C2D-4CFD-A9F5-C1FE0B45541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quoteland.com/" TargetMode="External"/><Relationship Id="rId3" Type="http://schemas.openxmlformats.org/officeDocument/2006/relationships/hyperlink" Target="http://www.mooo.com.au/shop_mooo/clothing/" TargetMode="External"/><Relationship Id="rId7" Type="http://schemas.openxmlformats.org/officeDocument/2006/relationships/hyperlink" Target="http://www.quotationspag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edigitalphotos.net/" TargetMode="External"/><Relationship Id="rId5" Type="http://schemas.openxmlformats.org/officeDocument/2006/relationships/hyperlink" Target="http://www.mrvintage.co.nz/" TargetMode="External"/><Relationship Id="rId10" Type="http://schemas.openxmlformats.org/officeDocument/2006/relationships/hyperlink" Target="http://www.piclits.com/" TargetMode="External"/><Relationship Id="rId4" Type="http://schemas.openxmlformats.org/officeDocument/2006/relationships/hyperlink" Target="http://www.chargrilled.co.nz/t-shirts/default.asp" TargetMode="External"/><Relationship Id="rId9" Type="http://schemas.openxmlformats.org/officeDocument/2006/relationships/hyperlink" Target="http://www.wordle.net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T-shirts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Websites for Ideas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NZ" sz="1600" dirty="0" smtClean="0">
                <a:hlinkClick r:id="rId3"/>
              </a:rPr>
              <a:t>http://www.mooo.com.au/shop_mooo/clothing/</a:t>
            </a:r>
            <a:r>
              <a:rPr lang="en-NZ" sz="1600" dirty="0" smtClean="0"/>
              <a:t> </a:t>
            </a:r>
          </a:p>
          <a:p>
            <a:pPr>
              <a:buNone/>
            </a:pPr>
            <a:endParaRPr lang="en-NZ" sz="1600" dirty="0"/>
          </a:p>
          <a:p>
            <a:pPr>
              <a:buNone/>
            </a:pPr>
            <a:r>
              <a:rPr lang="en-NZ" sz="1600" dirty="0" smtClean="0">
                <a:hlinkClick r:id="rId4"/>
              </a:rPr>
              <a:t>http://www.chargrilled.co.nz/t-shirts/default.asp</a:t>
            </a:r>
            <a:r>
              <a:rPr lang="en-NZ" sz="1600" dirty="0" smtClean="0"/>
              <a:t> </a:t>
            </a: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r>
              <a:rPr lang="en-NZ" sz="1600" dirty="0" smtClean="0">
                <a:hlinkClick r:id="rId5"/>
              </a:rPr>
              <a:t>http://www.mrvintage.co.nz/</a:t>
            </a:r>
            <a:r>
              <a:rPr lang="en-NZ" sz="1600" dirty="0" smtClean="0"/>
              <a:t> </a:t>
            </a:r>
          </a:p>
          <a:p>
            <a:pPr>
              <a:buNone/>
            </a:pPr>
            <a:endParaRPr lang="en-NZ" sz="1600" dirty="0"/>
          </a:p>
          <a:p>
            <a:pPr>
              <a:buNone/>
            </a:pPr>
            <a:r>
              <a:rPr lang="en-NZ" sz="1600" dirty="0" smtClean="0"/>
              <a:t>Photos</a:t>
            </a:r>
          </a:p>
          <a:p>
            <a:pPr>
              <a:buNone/>
            </a:pPr>
            <a:r>
              <a:rPr lang="en-NZ" sz="1600" dirty="0" smtClean="0">
                <a:hlinkClick r:id="rId6"/>
              </a:rPr>
              <a:t>http://www.freedigitalphotos.net/</a:t>
            </a:r>
            <a:r>
              <a:rPr lang="en-NZ" sz="1600" dirty="0" smtClean="0"/>
              <a:t> </a:t>
            </a:r>
          </a:p>
          <a:p>
            <a:pPr>
              <a:buNone/>
            </a:pPr>
            <a:endParaRPr lang="en-NZ" sz="1600" dirty="0"/>
          </a:p>
          <a:p>
            <a:pPr>
              <a:buNone/>
            </a:pPr>
            <a:r>
              <a:rPr lang="en-NZ" sz="1600" dirty="0" smtClean="0"/>
              <a:t>Quotes</a:t>
            </a:r>
          </a:p>
          <a:p>
            <a:pPr>
              <a:buNone/>
            </a:pPr>
            <a:r>
              <a:rPr lang="en-NZ" sz="1600" dirty="0" smtClean="0">
                <a:hlinkClick r:id="rId7"/>
              </a:rPr>
              <a:t>http://www.quotationspage.com/</a:t>
            </a:r>
            <a:r>
              <a:rPr lang="en-NZ" sz="1600" dirty="0" smtClean="0"/>
              <a:t> </a:t>
            </a:r>
          </a:p>
          <a:p>
            <a:pPr>
              <a:buNone/>
            </a:pPr>
            <a:r>
              <a:rPr lang="en-NZ" sz="1600" dirty="0" smtClean="0">
                <a:hlinkClick r:id="rId8"/>
              </a:rPr>
              <a:t>http://www.quoteland.com/</a:t>
            </a:r>
            <a:r>
              <a:rPr lang="en-NZ" sz="1600" dirty="0" smtClean="0"/>
              <a:t> </a:t>
            </a: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r>
              <a:rPr lang="en-NZ" sz="1600" dirty="0" smtClean="0"/>
              <a:t>Web 2</a:t>
            </a:r>
          </a:p>
          <a:p>
            <a:pPr>
              <a:buNone/>
            </a:pPr>
            <a:r>
              <a:rPr lang="en-NZ" sz="1600" dirty="0" smtClean="0">
                <a:hlinkClick r:id="rId9"/>
              </a:rPr>
              <a:t>http://www.wordle.net/</a:t>
            </a:r>
            <a:r>
              <a:rPr lang="en-NZ" sz="1600" dirty="0" smtClean="0"/>
              <a:t> </a:t>
            </a:r>
          </a:p>
          <a:p>
            <a:pPr>
              <a:buNone/>
            </a:pPr>
            <a:r>
              <a:rPr lang="en-NZ" sz="1600" dirty="0" smtClean="0">
                <a:hlinkClick r:id="rId10"/>
              </a:rPr>
              <a:t>http://www.piclits.com/</a:t>
            </a:r>
            <a:r>
              <a:rPr lang="en-NZ" sz="1600" dirty="0" smtClean="0"/>
              <a:t> </a:t>
            </a:r>
          </a:p>
          <a:p>
            <a:pPr>
              <a:buNone/>
            </a:pPr>
            <a:r>
              <a:rPr lang="en-NZ" sz="1600" dirty="0" smtClean="0"/>
              <a:t>http://bighugelabs.com/</a:t>
            </a:r>
          </a:p>
          <a:p>
            <a:pPr>
              <a:buNone/>
            </a:pPr>
            <a:endParaRPr lang="en-N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31809">
            <a:off x="5451672" y="872471"/>
            <a:ext cx="3450229" cy="3490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Design Ideas</a:t>
            </a:r>
            <a:endParaRPr lang="en-NZ" dirty="0"/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16140">
            <a:off x="722712" y="1725502"/>
            <a:ext cx="200293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62700">
            <a:off x="6088118" y="4598696"/>
            <a:ext cx="2838411" cy="187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 t="62775"/>
          <a:stretch>
            <a:fillRect/>
          </a:stretch>
        </p:blipFill>
        <p:spPr bwMode="auto">
          <a:xfrm>
            <a:off x="3000364" y="1571612"/>
            <a:ext cx="2238378" cy="199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63193">
            <a:off x="500034" y="4286256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3571876"/>
            <a:ext cx="1473406" cy="130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48</Words>
  <Application>Microsoft Office PowerPoint</Application>
  <PresentationFormat>On-screen Show (4:3)</PresentationFormat>
  <Paragraphs>23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T-shirts</vt:lpstr>
      <vt:lpstr>Websites for Ideas</vt:lpstr>
      <vt:lpstr>Design 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T-shirts</dc:title>
  <dc:creator>roban31p</dc:creator>
  <cp:lastModifiedBy>roban31p</cp:lastModifiedBy>
  <cp:revision>4</cp:revision>
  <dcterms:created xsi:type="dcterms:W3CDTF">2009-08-18T20:51:00Z</dcterms:created>
  <dcterms:modified xsi:type="dcterms:W3CDTF">2009-08-18T21:50:19Z</dcterms:modified>
</cp:coreProperties>
</file>